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21ae3334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21ae3334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21ae33342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21ae33342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function and label slope.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21ae33342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21ae33342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21ae33342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21ae33342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21ae33342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21ae33342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21ae3334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21ae3334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21ae33342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21ae33342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21ae33342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21ae33342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21ae33342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21ae33342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21ae33342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21ae33342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21ae33342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21ae33342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21ae33342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21ae33342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21ae33342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21ae33342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21ae33342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21ae33342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21ae33342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21ae33342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21ae33342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21ae33342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This differential equation can be solved exactly using techniques from calculus, but we will find an approximation of the solution.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21ae33342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21ae33342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21ae333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21ae333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21ae333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21ae333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21ae3334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21ae3334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1ae3334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1ae3334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21ae3334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21ae3334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21ae33342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21ae33342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21ae3334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21ae3334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21ae3334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21ae3334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21ae3334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21ae3334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21ae3334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21ae3334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21ae3334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21ae3334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21ae3334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21ae3334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21ae3334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21ae3334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21ae3334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21ae3334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21ae3334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21ae3334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21ae3334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21ae3334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21ae33342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21ae33342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21ae3334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21ae3334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21ae3334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21ae3334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21ae3334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21ae3334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21ae3334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621ae3334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21ae3334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21ae3334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21ae3334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21ae3334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21ae3334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621ae3334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21ae3334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621ae33342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21ae3334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21ae3334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21ae3334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21ae3334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21ae33342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21ae33342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21ae33342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21ae33342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21ae33342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21ae33342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21ae33342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21ae33342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1ae33342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21ae33342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docs.google.com/spreadsheets/d/1hkWhYShrUGOn1WGn8JE0rgLIDMtdOWL-_oaoXKLILl8/edit#gid=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6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Go with the Flow!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Fluid Dynamics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9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1: Intro to Differential Equations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Instructor: Sarah Patterson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Average Rate of Change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generally, the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rate of change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respect to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given by the change in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divided by the change in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This is often denoted as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𝛥y/𝛥x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Geometrically, this can be interpreted as slope.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Average Speed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the car always be traveling this speed? If not, how could we get a more accurate measure of speed?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Average Speed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the car always be traveling this speed? If not, how could we get a more accurate measure of speed?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taking smaller and smaller intervals of time, we could get could very close to the actual speed of the car at a given point in time.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Instantaneous Rate of Change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nstantaneous rate of change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respect to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value that the average rate of change,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𝛥y/𝛥x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approaches as the change in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approaches 0.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Derivative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Another name for the instantaneous rate of change is the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derivative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We often denote the derivative of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respect to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dy/dx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y’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Derivative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is a function, then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dy/dx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is the rate of change of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respect to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 Suppose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represents position, then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ds/dt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would represent speed at time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 Suppose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represents population, then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dP/dt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would represent the rate of change of the population at time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Differential Equations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differential equation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an equation that involves one or more derivatives.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dy/dx=f(y,x)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entire fields of mathematics devoted to solving differential equations.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Initial Conditions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condition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value of the dependent variable for a specific value of the independent variable. We typically denote an initial condition as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400" i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y</a:t>
            </a:r>
            <a:r>
              <a:rPr lang="en" sz="2400" i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Solving Differential Equations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a differential equation is the function that satisfies the equations and initial condition(s).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Solving Differential Equations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us begin by considering the differential equation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dy/dx =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 with the initial condition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(0)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function satisfies this differential equation?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Welcome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to “Go with the Flow!” at the Duke Summer Workshop in Mathematics (SWiM)!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grab a sheet of construction paper and create a name tent.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Solving Differential Equations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us begin by considering the differential equation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dy/dx =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 with the initial condition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What function satisfies this differential equation?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looking for a function such that the rate of change is always equal to 2 and the value of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3 when the value of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0.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Solving Differential Equations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i="1">
                <a:latin typeface="Times New Roman"/>
                <a:ea typeface="Times New Roman"/>
                <a:cs typeface="Times New Roman"/>
                <a:sym typeface="Times New Roman"/>
              </a:rPr>
              <a:t>y =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400" i="1">
                <a:latin typeface="Times New Roman"/>
                <a:ea typeface="Times New Roman"/>
                <a:cs typeface="Times New Roman"/>
                <a:sym typeface="Times New Roman"/>
              </a:rPr>
              <a:t>x +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375" y="2009325"/>
            <a:ext cx="2897075" cy="29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Solving Differential Equations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general, the solution to the differential equation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dy/dx = a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with the initial condition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b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given by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= ax + b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Solving Differential Equations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the differential equation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dP/dt = rP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is the population at time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growth rate, and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 i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P</a:t>
            </a:r>
            <a:r>
              <a:rPr lang="en" sz="2400" i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initial condition.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rate of change of the population is proportional to the population.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Finite Difference Approximation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use a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finite difference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find an approximate solution.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6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Go with the Flow!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Fluid Dynamics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2: Systems of Differential Equations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Unconstrained Model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limitations to the unconstrained model we discussed yesterday?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Unconstrained Model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unconstrained model assumes that a population could continue to grow to an infinite size.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know, however, this is not possible due to limited resources.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account for this, we will develop a constrained growth model, where the population can only reach a finite number.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Carrying Capacity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carrying capacity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an organism in an area is the maximum number of organisms that the area can support.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factors might influence the carrying capacity?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Revised Model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we revise our model to account for the carrying capacity?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Computational Fluid Dynamics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00" y="1142950"/>
            <a:ext cx="3905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400" y="1142950"/>
            <a:ext cx="1967814" cy="13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6550" y="3073125"/>
            <a:ext cx="3243566" cy="16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Death Rate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must include a term that represents the death rate of the population.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death rate should be close to zero when the population is small and close to the birth rate when the population is large.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will this term look like?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Death Rate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death rate is given by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dD/dt =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P/M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carrying capacity of the population.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 that when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small, the death rate is close to 0 and when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close to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 death rate is close to the birth rate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dB/dt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Logistic Equation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new model then states that the change in the population is given by the difference between the birth rate and the death rate, or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dP/dt = rP -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P/M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 = r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1 - P/M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called the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logistic equation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Logistic Equation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a group of mammals with an initial population of 20, carrying capacity of 1000, and a birth rate of 0.5. What is the rate of change of the population?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Logistic Equation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a group of mammals with an initial population of 20, carrying capacity of 1000, and a birth rate of 0.5. What is the rate of change of the population?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dP/dt = 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0.5(1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P/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1000)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Spreadsheets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a Google Sheets, find and graph approximate values of the population over time.  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4" name="Google Shape;264;p47" descr="Image result for exc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050" y="2779120"/>
            <a:ext cx="1614467" cy="161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7" descr="Image result for google sheet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7054" y="2641175"/>
            <a:ext cx="1827471" cy="18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Logistic Equation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693400"/>
            <a:ext cx="5215751" cy="31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Logistic Equation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calculus, we can find the exact solution.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8" name="Google Shape;27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500" y="2003875"/>
            <a:ext cx="4783574" cy="28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Behavior of the System with Different Initial Conditions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would happen if the initial population was larger than the carrying capacity?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the initial population was equal to the carrying capacity?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Stability and Equilibrium Solutions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carrying capacity is an equilibrium solution.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equilibrium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solution is a constant function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solves the IVP.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equilibrium solution is called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stable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all nearby solution approach that value at time gets large. Otherwise the equilibrium solution is called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unstable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Introduction to Modeling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Mathematical modeling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application of mathematical and statistical methods to analyze complex, real-world problems in order to make predictions about what might happen with various actions.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Stability and Equilibrium Solutions</a:t>
            </a:r>
            <a:endParaRPr/>
          </a:p>
        </p:txBody>
      </p:sp>
      <p:sp>
        <p:nvSpPr>
          <p:cNvPr id="296" name="Google Shape;296;p52"/>
          <p:cNvSpPr txBox="1">
            <a:spLocks noGrp="1"/>
          </p:cNvSpPr>
          <p:nvPr>
            <p:ph type="body" idx="1"/>
          </p:nvPr>
        </p:nvSpPr>
        <p:spPr>
          <a:xfrm>
            <a:off x="235500" y="1598025"/>
            <a:ext cx="8520600" cy="29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the following differential equations have equilibrium values? What is their stability?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dy/dt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 sz="2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dy/dt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2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dy/dt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dy/dt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Rumor Spreading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model rumor spreading using differential equations. We have two populations to consider, the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spreaders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and the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ignorants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we represent the rate of change of each of the populations?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Rumor Spreading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ignorant person becomes a spreader by having contact with the spreader. What is the number of possible contacts?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Rumor Spreading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possible contacts is the product of the sizes of the population of spreaders and ignorants,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5" name="Google Shape;31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350" y="2390775"/>
            <a:ext cx="278130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Rumor Spreading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rate of change of the number of spreaders will grow as the rate of change of the number of ignorants will decrease. Let’s define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be the rumor spreading rate. Then we will have the following two differential equations.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Rumor Spreading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dS/dt = rSI</a:t>
            </a:r>
            <a:endParaRPr sz="2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dI/dt = -rSI</a:t>
            </a:r>
            <a:endParaRPr sz="2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System of Differential Equations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order to model rumor spreading, we will need to solve a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of differential equations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This means we will be solving two differential equations simultaneously.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Rumor Spreading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now solve the rumor spreading model numerically using google sheets.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What changes need to be made to our single variable Euler’s method?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Rumor Spreading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5" name="Google Shape;34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373425"/>
            <a:ext cx="4110575" cy="323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Connection to the Logistic Model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total population is fixed!</a:t>
            </a:r>
            <a:endParaRPr sz="2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S+I</a:t>
            </a:r>
            <a:endParaRPr sz="2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dS/dt = rSI=rS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S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dI/dt = -rSI=-rI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Introduction to Modeling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 model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time changes continuously, while in a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discrete model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time changes in incremental steps.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●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you think of examples of continuous or discrete models?</a:t>
            </a: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Modeling Process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344025"/>
            <a:ext cx="5188949" cy="32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Average Speed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car traveled 50 miles after one hour and 190 miles after three hours. What is the average speed of a car between hours one and three?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0" y="2428875"/>
            <a:ext cx="51054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Average Speed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average speed is given by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(190 mi - 50 mi)/(3 h - 1 h) = 140 mi/2 h = 70 mph.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Average Speed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general, </a:t>
            </a:r>
            <a:r>
              <a:rPr lang="en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speed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given by the change in position divided by the change in time. This is often denoted as </a:t>
            </a:r>
            <a:r>
              <a:rPr lang="en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𝛥s/𝛥t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1634</Words>
  <Application>Microsoft Macintosh PowerPoint</Application>
  <PresentationFormat>On-screen Show (16:9)</PresentationFormat>
  <Paragraphs>158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Simple Light</vt:lpstr>
      <vt:lpstr>Go with the Flow!  Fluid Dynamics </vt:lpstr>
      <vt:lpstr>Welcome</vt:lpstr>
      <vt:lpstr>Computational Fluid Dynamics </vt:lpstr>
      <vt:lpstr>Introduction to Modeling</vt:lpstr>
      <vt:lpstr>Introduction to Modeling</vt:lpstr>
      <vt:lpstr>The Modeling Process</vt:lpstr>
      <vt:lpstr>Average Speed</vt:lpstr>
      <vt:lpstr>Average Speed</vt:lpstr>
      <vt:lpstr>Average Speed</vt:lpstr>
      <vt:lpstr>Average Rate of Change</vt:lpstr>
      <vt:lpstr>Average Speed</vt:lpstr>
      <vt:lpstr>Average Speed</vt:lpstr>
      <vt:lpstr>Instantaneous Rate of Change</vt:lpstr>
      <vt:lpstr>The Derivative</vt:lpstr>
      <vt:lpstr>The Derivative</vt:lpstr>
      <vt:lpstr>Differential Equations</vt:lpstr>
      <vt:lpstr>Initial Conditions</vt:lpstr>
      <vt:lpstr>Solving Differential Equations</vt:lpstr>
      <vt:lpstr>Solving Differential Equations</vt:lpstr>
      <vt:lpstr>Solving Differential Equations</vt:lpstr>
      <vt:lpstr>Solving Differential Equations</vt:lpstr>
      <vt:lpstr>Solving Differential Equations</vt:lpstr>
      <vt:lpstr>Solving Differential Equations</vt:lpstr>
      <vt:lpstr>Finite Difference Approximation </vt:lpstr>
      <vt:lpstr>Go with the Flow!  Fluid Dynamics </vt:lpstr>
      <vt:lpstr>Unconstrained Model</vt:lpstr>
      <vt:lpstr>Unconstrained Model</vt:lpstr>
      <vt:lpstr>Carrying Capacity</vt:lpstr>
      <vt:lpstr>Revised Model</vt:lpstr>
      <vt:lpstr>Death Rate</vt:lpstr>
      <vt:lpstr>Death Rate</vt:lpstr>
      <vt:lpstr>Logistic Equation</vt:lpstr>
      <vt:lpstr>Logistic Equation</vt:lpstr>
      <vt:lpstr>Logistic Equation</vt:lpstr>
      <vt:lpstr>Spreadsheets</vt:lpstr>
      <vt:lpstr>Logistic Equation</vt:lpstr>
      <vt:lpstr>Logistic Equation</vt:lpstr>
      <vt:lpstr>Behavior of the System with Different Initial Conditions </vt:lpstr>
      <vt:lpstr>Stability and Equilibrium Solutions</vt:lpstr>
      <vt:lpstr>Stability and Equilibrium Solutions</vt:lpstr>
      <vt:lpstr>Rumor Spreading</vt:lpstr>
      <vt:lpstr>Rumor Spreading</vt:lpstr>
      <vt:lpstr>Rumor Spreading</vt:lpstr>
      <vt:lpstr>Rumor Spreading</vt:lpstr>
      <vt:lpstr>Rumor Spreading</vt:lpstr>
      <vt:lpstr>System of Differential Equations</vt:lpstr>
      <vt:lpstr>Rumor Spreading</vt:lpstr>
      <vt:lpstr>Rumor Spreading</vt:lpstr>
      <vt:lpstr>Connection to the Logistic Model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with the Flow!  Fluid Dynamics </dc:title>
  <cp:lastModifiedBy>Microsoft Office User</cp:lastModifiedBy>
  <cp:revision>3</cp:revision>
  <dcterms:modified xsi:type="dcterms:W3CDTF">2019-10-08T14:13:48Z</dcterms:modified>
</cp:coreProperties>
</file>